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ey" initials="A" lastIdx="0" clrIdx="0">
    <p:extLst>
      <p:ext uri="{19B8F6BF-5375-455C-9EA6-DF929625EA0E}">
        <p15:presenceInfo xmlns:p15="http://schemas.microsoft.com/office/powerpoint/2012/main" userId="Aleks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B6CB3-436B-4CD0-85BF-52226AB7B87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3CA-0C61-476E-A3A5-4965986FF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4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763CA-0C61-476E-A3A5-4965986FF4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0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Ученика 4 класса на уроке технологии выполняют поделки по теме «Весенние цветы»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763CA-0C61-476E-A3A5-4965986FF4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5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A51-86F6-43DF-B842-64F2CEAD5B0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7AF-DCD4-418D-8C7B-B0F8B105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0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A51-86F6-43DF-B842-64F2CEAD5B0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7AF-DCD4-418D-8C7B-B0F8B105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3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A51-86F6-43DF-B842-64F2CEAD5B0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7AF-DCD4-418D-8C7B-B0F8B105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7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A51-86F6-43DF-B842-64F2CEAD5B0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7AF-DCD4-418D-8C7B-B0F8B105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2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A51-86F6-43DF-B842-64F2CEAD5B0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7AF-DCD4-418D-8C7B-B0F8B105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A51-86F6-43DF-B842-64F2CEAD5B0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7AF-DCD4-418D-8C7B-B0F8B105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6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A51-86F6-43DF-B842-64F2CEAD5B0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7AF-DCD4-418D-8C7B-B0F8B105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0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A51-86F6-43DF-B842-64F2CEAD5B0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7AF-DCD4-418D-8C7B-B0F8B105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7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A51-86F6-43DF-B842-64F2CEAD5B0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7AF-DCD4-418D-8C7B-B0F8B105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5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A51-86F6-43DF-B842-64F2CEAD5B0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7AF-DCD4-418D-8C7B-B0F8B105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3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A51-86F6-43DF-B842-64F2CEAD5B0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C7AF-DCD4-418D-8C7B-B0F8B105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6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4A51-86F6-43DF-B842-64F2CEAD5B0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AC7AF-DCD4-418D-8C7B-B0F8B105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9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1" y="95534"/>
            <a:ext cx="4467936" cy="5957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462" y="95534"/>
            <a:ext cx="4419508" cy="58909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6161" y="6203159"/>
            <a:ext cx="42751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выполнением домашнего задания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8710" y="6052782"/>
            <a:ext cx="2960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Урок окружающего мира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«Моя школа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-online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13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1" y="52869"/>
            <a:ext cx="4626591" cy="6805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0" y="900751"/>
            <a:ext cx="7136129" cy="48040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2820" y="5950423"/>
            <a:ext cx="55304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Урок литературного чтения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73" y="124721"/>
            <a:ext cx="4858604" cy="64781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76782" y="2486627"/>
            <a:ext cx="3679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выполнением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тестовых заданий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 технологии 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08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341" r="21746"/>
          <a:stretch/>
        </p:blipFill>
        <p:spPr>
          <a:xfrm>
            <a:off x="782586" y="3608944"/>
            <a:ext cx="2758198" cy="29752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3372" r="12578"/>
          <a:stretch/>
        </p:blipFill>
        <p:spPr>
          <a:xfrm>
            <a:off x="3338081" y="2036654"/>
            <a:ext cx="2841472" cy="3797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8846" t="7732" r="5916"/>
          <a:stretch/>
        </p:blipFill>
        <p:spPr>
          <a:xfrm>
            <a:off x="5916883" y="1029117"/>
            <a:ext cx="2818165" cy="4067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8147" b="5494"/>
          <a:stretch/>
        </p:blipFill>
        <p:spPr>
          <a:xfrm>
            <a:off x="8625241" y="37803"/>
            <a:ext cx="2858628" cy="43924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3362" y="305842"/>
            <a:ext cx="42354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класс на уроке </a:t>
            </a:r>
          </a:p>
          <a:p>
            <a:r>
              <a:rPr lang="ru-RU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технологии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6289" y="5747507"/>
            <a:ext cx="6857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Цветы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наших учителей</a:t>
            </a:r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822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49</Words>
  <Application>Microsoft Office PowerPoint</Application>
  <PresentationFormat>Широкоэкранный</PresentationFormat>
  <Paragraphs>13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</dc:creator>
  <cp:lastModifiedBy>Aleksey</cp:lastModifiedBy>
  <cp:revision>5</cp:revision>
  <dcterms:created xsi:type="dcterms:W3CDTF">2020-04-23T16:44:37Z</dcterms:created>
  <dcterms:modified xsi:type="dcterms:W3CDTF">2020-04-23T17:27:31Z</dcterms:modified>
</cp:coreProperties>
</file>